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40.png" ContentType="image/png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jpeg" ContentType="image/jpe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37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8.png" ContentType="image/png"/>
  <Override PartName="/ppt/media/image3.png" ContentType="image/png"/>
  <Override PartName="/ppt/media/image39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0" y="6608880"/>
            <a:ext cx="1929600" cy="208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400" spc="32" strike="noStrike">
                <a:solidFill>
                  <a:srgbClr val="f5f5f5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2012, SAS Institute Inc. All rights reserved.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github.com/longhowlam/trainees" TargetMode="External"/><Relationship Id="rId2" Type="http://schemas.openxmlformats.org/officeDocument/2006/relationships/hyperlink" Target="https://github.com/longhowlam/trainees" TargetMode="External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www.linkedin.com/today/author/longhowlam" TargetMode="External"/><Relationship Id="rId3" Type="http://schemas.openxmlformats.org/officeDocument/2006/relationships/hyperlink" Target="https://www.linkedin.com/today/author/longhowlam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hyperlink" Target="https://longhowlam.wordpress.com/" TargetMode="External"/><Relationship Id="rId7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hyperlink" Target="https://support.rstudio.com/hc/en-us/articles/201057987-Quick-list-of-useful-R-packages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jpeg"/><Relationship Id="rId9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4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1" descr=""/>
          <p:cNvPicPr/>
          <p:nvPr/>
        </p:nvPicPr>
        <p:blipFill>
          <a:blip r:embed="rId1"/>
          <a:stretch/>
        </p:blipFill>
        <p:spPr>
          <a:xfrm>
            <a:off x="2476440" y="325440"/>
            <a:ext cx="1254240" cy="90540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360000" y="-26640"/>
            <a:ext cx="7962840" cy="1576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80160" rIns="731520" tIns="45000" bIns="45000"/>
          <a:p>
            <a:pPr>
              <a:lnSpc>
                <a:spcPct val="120000"/>
              </a:lnSpc>
            </a:pPr>
            <a:r>
              <a:rPr b="1" lang="nl-NL" sz="9600" spc="-1" strike="noStrike">
                <a:solidFill>
                  <a:srgbClr val="0b1107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   ainee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Line 2"/>
          <p:cNvSpPr/>
          <p:nvPr/>
        </p:nvSpPr>
        <p:spPr>
          <a:xfrm>
            <a:off x="0" y="2528640"/>
            <a:ext cx="9144000" cy="360"/>
          </a:xfrm>
          <a:prstGeom prst="line">
            <a:avLst/>
          </a:prstGeom>
          <a:ln w="22320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3"/>
          <p:cNvSpPr/>
          <p:nvPr/>
        </p:nvSpPr>
        <p:spPr>
          <a:xfrm>
            <a:off x="900000" y="1527480"/>
            <a:ext cx="6984000" cy="59652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85" name="CustomShape 4"/>
          <p:cNvSpPr/>
          <p:nvPr/>
        </p:nvSpPr>
        <p:spPr>
          <a:xfrm>
            <a:off x="1810440" y="3219480"/>
            <a:ext cx="6225840" cy="37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Longhow Lam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1944000" y="1615680"/>
            <a:ext cx="5276520" cy="409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Afbeelding 2" descr=""/>
          <p:cNvPicPr/>
          <p:nvPr/>
        </p:nvPicPr>
        <p:blipFill>
          <a:blip r:embed="rId1"/>
          <a:stretch/>
        </p:blipFill>
        <p:spPr>
          <a:xfrm>
            <a:off x="179640" y="548640"/>
            <a:ext cx="1371600" cy="743400"/>
          </a:xfrm>
          <a:prstGeom prst="rect">
            <a:avLst/>
          </a:prstGeom>
          <a:ln>
            <a:noFill/>
          </a:ln>
        </p:spPr>
      </p:pic>
      <p:pic>
        <p:nvPicPr>
          <p:cNvPr id="252" name="Afbeelding 3" descr=""/>
          <p:cNvPicPr/>
          <p:nvPr/>
        </p:nvPicPr>
        <p:blipFill>
          <a:blip r:embed="rId2"/>
          <a:stretch/>
        </p:blipFill>
        <p:spPr>
          <a:xfrm>
            <a:off x="1268280" y="1628640"/>
            <a:ext cx="7225920" cy="404784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CustomShape 1"/>
          <p:cNvSpPr/>
          <p:nvPr/>
        </p:nvSpPr>
        <p:spPr>
          <a:xfrm>
            <a:off x="179640" y="159120"/>
            <a:ext cx="7884360" cy="89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nl-NL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Agenda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2"/>
          <p:cNvSpPr/>
          <p:nvPr/>
        </p:nvSpPr>
        <p:spPr>
          <a:xfrm>
            <a:off x="2233800" y="1362240"/>
            <a:ext cx="4414320" cy="276984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20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sessie 1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020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preparatie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020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visualisatie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20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sessie 2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020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Machine learning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020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H2o, arules, textmining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672840" y="5229360"/>
            <a:ext cx="640620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1"/>
              </a:rPr>
              <a:t>https://github.com/longhowlam/</a:t>
            </a:r>
            <a:r>
              <a:rPr b="0" lang="nl-NL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2"/>
              </a:rPr>
              <a:t>trainees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4"/>
          <p:cNvSpPr/>
          <p:nvPr/>
        </p:nvSpPr>
        <p:spPr>
          <a:xfrm>
            <a:off x="683640" y="4705920"/>
            <a:ext cx="752400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Laten we vast het volgende downloaden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79640" y="269640"/>
            <a:ext cx="7884360" cy="58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nl-NL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Iets over mijzelf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95640" y="1202040"/>
            <a:ext cx="8638560" cy="391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68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MSc Mathematics (1995) 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Vrije Universiteit Amsterdam (drs. wiskunde)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MTD Applied Statistics (1997)      Technical University Delft (twee jarige AIO    toegepaste statistiek)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Veel ervaring met SAS (Base / Stat / Guide/ Miner / VA / VS)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Veel ervaring met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Verschillende functies als data scientist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8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RTL -- Data scientist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8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ABNAMRO -- Risk modeler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8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Business&amp;Decision -- Quantitative consultant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884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Experian -- data mininer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Picture 6" descr=""/>
          <p:cNvPicPr/>
          <p:nvPr/>
        </p:nvPicPr>
        <p:blipFill>
          <a:blip r:embed="rId1"/>
          <a:stretch/>
        </p:blipFill>
        <p:spPr>
          <a:xfrm>
            <a:off x="1495080" y="5900040"/>
            <a:ext cx="345600" cy="324360"/>
          </a:xfrm>
          <a:prstGeom prst="rect">
            <a:avLst/>
          </a:prstGeom>
          <a:ln>
            <a:noFill/>
          </a:ln>
        </p:spPr>
      </p:pic>
      <p:sp>
        <p:nvSpPr>
          <p:cNvPr id="194" name="CustomShape 3"/>
          <p:cNvSpPr/>
          <p:nvPr/>
        </p:nvSpPr>
        <p:spPr>
          <a:xfrm>
            <a:off x="1807200" y="5878440"/>
            <a:ext cx="1682640" cy="3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5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@longhowlam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151200" y="5866200"/>
            <a:ext cx="1399680" cy="31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5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Follow me: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4026600" y="5886360"/>
            <a:ext cx="2107800" cy="3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2"/>
              </a:rPr>
              <a:t>LinkedIn </a:t>
            </a: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3"/>
              </a:rPr>
              <a:t>posts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Picture 10" descr=""/>
          <p:cNvPicPr/>
          <p:nvPr/>
        </p:nvPicPr>
        <p:blipFill>
          <a:blip r:embed="rId4"/>
          <a:stretch/>
        </p:blipFill>
        <p:spPr>
          <a:xfrm>
            <a:off x="3539880" y="5838840"/>
            <a:ext cx="457200" cy="465480"/>
          </a:xfrm>
          <a:prstGeom prst="rect">
            <a:avLst/>
          </a:prstGeom>
          <a:ln>
            <a:noFill/>
          </a:ln>
        </p:spPr>
      </p:pic>
      <p:pic>
        <p:nvPicPr>
          <p:cNvPr id="198" name="Picture 11" descr=""/>
          <p:cNvPicPr/>
          <p:nvPr/>
        </p:nvPicPr>
        <p:blipFill>
          <a:blip r:embed="rId5"/>
          <a:stretch/>
        </p:blipFill>
        <p:spPr>
          <a:xfrm>
            <a:off x="5832000" y="5730480"/>
            <a:ext cx="689400" cy="603360"/>
          </a:xfrm>
          <a:prstGeom prst="rect">
            <a:avLst/>
          </a:prstGeom>
          <a:ln>
            <a:noFill/>
          </a:ln>
        </p:spPr>
      </p:pic>
      <p:sp>
        <p:nvSpPr>
          <p:cNvPr id="199" name="CustomShape 6"/>
          <p:cNvSpPr/>
          <p:nvPr/>
        </p:nvSpPr>
        <p:spPr>
          <a:xfrm>
            <a:off x="6395040" y="5807880"/>
            <a:ext cx="2026800" cy="33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  <a:hlinkClick r:id="rId6"/>
              </a:rPr>
              <a:t>Wordpress blog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7"/>
          <p:cNvSpPr/>
          <p:nvPr/>
        </p:nvSpPr>
        <p:spPr>
          <a:xfrm>
            <a:off x="468000" y="4777920"/>
            <a:ext cx="7989840" cy="618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eeSans"/>
                <a:ea typeface="DejaVu Sans"/>
              </a:rPr>
              <a:t>Ben nu ZZP-er, als je een nogelijk project hebt: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eeSans"/>
                <a:ea typeface="DejaVu Sans"/>
              </a:rPr>
              <a:t>Contacteer me gewoon. Ik kom zeker een kop koffie drinken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251640" y="74880"/>
            <a:ext cx="7284240" cy="61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Achtergrond / overzicht van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2"/>
          <p:cNvSpPr/>
          <p:nvPr/>
        </p:nvSpPr>
        <p:spPr>
          <a:xfrm>
            <a:off x="532440" y="1772640"/>
            <a:ext cx="7860600" cy="1321560"/>
          </a:xfrm>
          <a:prstGeom prst="rect">
            <a:avLst/>
          </a:prstGeom>
          <a:noFill/>
          <a:ln w="1584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1978 Ontstaan van de S programmeertaal (AT&amp;T Bell Labs)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1985 StatSci maakte daar commercieel product S-PLUS van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1995 Ross Ihaka and Robert Gentleman at the University of Auckland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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576000" y="3312000"/>
            <a:ext cx="7846200" cy="2270520"/>
          </a:xfrm>
          <a:prstGeom prst="rect">
            <a:avLst/>
          </a:prstGeom>
          <a:solidFill>
            <a:srgbClr val="fffee6">
              <a:alpha val="31000"/>
            </a:srgbClr>
          </a:solidFill>
          <a:ln w="1584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“</a:t>
            </a:r>
            <a:r>
              <a:rPr b="0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The R foundation” gevestigd aan de </a:t>
            </a:r>
            <a:r>
              <a:rPr b="0" i="1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Wirtschaftsuniversität Wien bestaande uit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56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Board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56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Core members (25 leden die de sourcecode onderhouden)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56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Donors, supporting members and benefactors: Waaronder SHELL.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R valt onder GNU general public license, onder deze voorwaarden: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56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Binaries van R vrij te downloaden en her-verspreiden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56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Complete source code is vrij te downloaden, modificeren en her-distribueren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Picture 6" descr=""/>
          <p:cNvPicPr/>
          <p:nvPr/>
        </p:nvPicPr>
        <p:blipFill>
          <a:blip r:embed="rId1"/>
          <a:stretch/>
        </p:blipFill>
        <p:spPr>
          <a:xfrm>
            <a:off x="251640" y="1340640"/>
            <a:ext cx="3381840" cy="876960"/>
          </a:xfrm>
          <a:prstGeom prst="rect">
            <a:avLst/>
          </a:prstGeom>
          <a:ln>
            <a:noFill/>
          </a:ln>
        </p:spPr>
      </p:pic>
      <p:sp>
        <p:nvSpPr>
          <p:cNvPr id="205" name="CustomShape 1"/>
          <p:cNvSpPr/>
          <p:nvPr/>
        </p:nvSpPr>
        <p:spPr>
          <a:xfrm>
            <a:off x="251640" y="74880"/>
            <a:ext cx="7284240" cy="61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Achtergrond / overzicht van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Picture 5" descr=""/>
          <p:cNvPicPr/>
          <p:nvPr/>
        </p:nvPicPr>
        <p:blipFill>
          <a:blip r:embed="rId2"/>
          <a:stretch/>
        </p:blipFill>
        <p:spPr>
          <a:xfrm>
            <a:off x="899640" y="2421000"/>
            <a:ext cx="7351560" cy="3957840"/>
          </a:xfrm>
          <a:prstGeom prst="rect">
            <a:avLst/>
          </a:prstGeom>
          <a:ln>
            <a:noFill/>
          </a:ln>
        </p:spPr>
      </p:pic>
      <p:sp>
        <p:nvSpPr>
          <p:cNvPr id="207" name="CustomShape 2"/>
          <p:cNvSpPr/>
          <p:nvPr/>
        </p:nvSpPr>
        <p:spPr>
          <a:xfrm>
            <a:off x="3653640" y="1412640"/>
            <a:ext cx="5416560" cy="145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688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2015 opgericht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Aantal bedrijven die R ondersteunen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88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Sponseren projecten die “R verder helpen”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539640" y="2781000"/>
            <a:ext cx="8134560" cy="65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nl-NL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verschillende R software componenten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35640" y="44640"/>
            <a:ext cx="7284240" cy="61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Een aantal verschillende R software componenten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0" name="Picture 4" descr=""/>
          <p:cNvPicPr/>
          <p:nvPr/>
        </p:nvPicPr>
        <p:blipFill>
          <a:blip r:embed="rId1"/>
          <a:stretch/>
        </p:blipFill>
        <p:spPr>
          <a:xfrm>
            <a:off x="335880" y="1507680"/>
            <a:ext cx="744840" cy="744840"/>
          </a:xfrm>
          <a:prstGeom prst="rect">
            <a:avLst/>
          </a:prstGeom>
          <a:ln>
            <a:noFill/>
          </a:ln>
        </p:spPr>
      </p:pic>
      <p:sp>
        <p:nvSpPr>
          <p:cNvPr id="211" name="CustomShape 2"/>
          <p:cNvSpPr/>
          <p:nvPr/>
        </p:nvSpPr>
        <p:spPr>
          <a:xfrm>
            <a:off x="1428840" y="1695240"/>
            <a:ext cx="254880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Studio (server)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2" name="CustomShape 3"/>
          <p:cNvSpPr/>
          <p:nvPr/>
        </p:nvSpPr>
        <p:spPr>
          <a:xfrm>
            <a:off x="1434960" y="3425040"/>
            <a:ext cx="1625400" cy="66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Packages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Picture 7" descr=""/>
          <p:cNvPicPr/>
          <p:nvPr/>
        </p:nvPicPr>
        <p:blipFill>
          <a:blip r:embed="rId2"/>
          <a:stretch/>
        </p:blipFill>
        <p:spPr>
          <a:xfrm>
            <a:off x="208440" y="2447280"/>
            <a:ext cx="999360" cy="511920"/>
          </a:xfrm>
          <a:prstGeom prst="rect">
            <a:avLst/>
          </a:prstGeom>
          <a:ln>
            <a:noFill/>
          </a:ln>
        </p:spPr>
      </p:pic>
      <p:sp>
        <p:nvSpPr>
          <p:cNvPr id="214" name="CustomShape 4"/>
          <p:cNvSpPr/>
          <p:nvPr/>
        </p:nvSpPr>
        <p:spPr>
          <a:xfrm>
            <a:off x="1461240" y="971280"/>
            <a:ext cx="189360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Core / Base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5"/>
          <p:cNvSpPr/>
          <p:nvPr/>
        </p:nvSpPr>
        <p:spPr>
          <a:xfrm>
            <a:off x="1464120" y="2583360"/>
            <a:ext cx="222876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Shiny (server)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Picture 10" descr=""/>
          <p:cNvPicPr/>
          <p:nvPr/>
        </p:nvPicPr>
        <p:blipFill>
          <a:blip r:embed="rId3"/>
          <a:stretch/>
        </p:blipFill>
        <p:spPr>
          <a:xfrm>
            <a:off x="182520" y="3126240"/>
            <a:ext cx="887040" cy="923760"/>
          </a:xfrm>
          <a:prstGeom prst="rect">
            <a:avLst/>
          </a:prstGeom>
          <a:ln>
            <a:noFill/>
          </a:ln>
        </p:spPr>
      </p:pic>
      <p:pic>
        <p:nvPicPr>
          <p:cNvPr id="217" name="Picture 11" descr=""/>
          <p:cNvPicPr/>
          <p:nvPr/>
        </p:nvPicPr>
        <p:blipFill>
          <a:blip r:embed="rId4"/>
          <a:stretch/>
        </p:blipFill>
        <p:spPr>
          <a:xfrm>
            <a:off x="75600" y="4235400"/>
            <a:ext cx="1119240" cy="528840"/>
          </a:xfrm>
          <a:prstGeom prst="rect">
            <a:avLst/>
          </a:prstGeom>
          <a:ln>
            <a:noFill/>
          </a:ln>
        </p:spPr>
      </p:pic>
      <p:sp>
        <p:nvSpPr>
          <p:cNvPr id="218" name="CustomShape 6"/>
          <p:cNvSpPr/>
          <p:nvPr/>
        </p:nvSpPr>
        <p:spPr>
          <a:xfrm>
            <a:off x="1428840" y="4298760"/>
            <a:ext cx="3601080" cy="66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Scalable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Machine learning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7"/>
          <p:cNvSpPr/>
          <p:nvPr/>
        </p:nvSpPr>
        <p:spPr>
          <a:xfrm>
            <a:off x="3550320" y="1304640"/>
            <a:ext cx="911160" cy="3558240"/>
          </a:xfrm>
          <a:prstGeom prst="leftBrace">
            <a:avLst>
              <a:gd name="adj1" fmla="val 8333"/>
              <a:gd name="adj2" fmla="val 66208"/>
            </a:avLst>
          </a:prstGeom>
          <a:noFill/>
          <a:ln w="38160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8"/>
          <p:cNvSpPr/>
          <p:nvPr/>
        </p:nvSpPr>
        <p:spPr>
          <a:xfrm>
            <a:off x="4212000" y="1340640"/>
            <a:ext cx="4894560" cy="38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Meer dan 10000 packages op CRAN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zeer handige packages zijn: 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dplyr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preparatie / wrangling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stringr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manipulatie van strings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lubridate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voor datum manipulatie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httr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,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xml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werken met web APIs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rodbc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connectie naar databases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ggplot2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grafische plot functies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plotly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grafische plot functies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arules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market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basket analyse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32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arulesVis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mba visualisaties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Zie verder ook: </a:t>
            </a:r>
            <a:r>
              <a:rPr b="0" lang="nl-NL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  <a:hlinkClick r:id="rId5"/>
              </a:rPr>
              <a:t>deze link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1" name="Afbeelding 2" descr=""/>
          <p:cNvPicPr/>
          <p:nvPr/>
        </p:nvPicPr>
        <p:blipFill>
          <a:blip r:embed="rId6"/>
          <a:stretch/>
        </p:blipFill>
        <p:spPr>
          <a:xfrm>
            <a:off x="75600" y="4869000"/>
            <a:ext cx="1238040" cy="666000"/>
          </a:xfrm>
          <a:prstGeom prst="rect">
            <a:avLst/>
          </a:prstGeom>
          <a:ln>
            <a:noFill/>
          </a:ln>
        </p:spPr>
      </p:pic>
      <p:sp>
        <p:nvSpPr>
          <p:cNvPr id="222" name="CustomShape 9"/>
          <p:cNvSpPr/>
          <p:nvPr/>
        </p:nvSpPr>
        <p:spPr>
          <a:xfrm>
            <a:off x="1428840" y="5076000"/>
            <a:ext cx="360108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SparkR/ SparklyR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Afbeelding 16" descr=""/>
          <p:cNvPicPr/>
          <p:nvPr/>
        </p:nvPicPr>
        <p:blipFill>
          <a:blip r:embed="rId7"/>
          <a:stretch/>
        </p:blipFill>
        <p:spPr>
          <a:xfrm>
            <a:off x="383760" y="770760"/>
            <a:ext cx="648720" cy="567360"/>
          </a:xfrm>
          <a:prstGeom prst="rect">
            <a:avLst/>
          </a:prstGeom>
          <a:ln>
            <a:noFill/>
          </a:ln>
        </p:spPr>
      </p:pic>
      <p:sp>
        <p:nvSpPr>
          <p:cNvPr id="224" name="CustomShape 10"/>
          <p:cNvSpPr/>
          <p:nvPr/>
        </p:nvSpPr>
        <p:spPr>
          <a:xfrm>
            <a:off x="1428840" y="5854320"/>
            <a:ext cx="360108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SQL Server R Services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" descr=""/>
          <p:cNvPicPr/>
          <p:nvPr/>
        </p:nvPicPr>
        <p:blipFill>
          <a:blip r:embed="rId8"/>
          <a:stretch/>
        </p:blipFill>
        <p:spPr>
          <a:xfrm>
            <a:off x="155520" y="5623200"/>
            <a:ext cx="1078200" cy="885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35640" y="44640"/>
            <a:ext cx="7284240" cy="61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Architecture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Picture 3" descr=""/>
          <p:cNvPicPr/>
          <p:nvPr/>
        </p:nvPicPr>
        <p:blipFill>
          <a:blip r:embed="rId1"/>
          <a:stretch/>
        </p:blipFill>
        <p:spPr>
          <a:xfrm>
            <a:off x="35640" y="1729440"/>
            <a:ext cx="2855880" cy="1751760"/>
          </a:xfrm>
          <a:prstGeom prst="rect">
            <a:avLst/>
          </a:prstGeom>
          <a:ln>
            <a:noFill/>
          </a:ln>
        </p:spPr>
      </p:pic>
      <p:pic>
        <p:nvPicPr>
          <p:cNvPr id="228" name="Picture 4" descr=""/>
          <p:cNvPicPr/>
          <p:nvPr/>
        </p:nvPicPr>
        <p:blipFill>
          <a:blip r:embed="rId2"/>
          <a:stretch/>
        </p:blipFill>
        <p:spPr>
          <a:xfrm>
            <a:off x="622080" y="1886760"/>
            <a:ext cx="1568160" cy="971640"/>
          </a:xfrm>
          <a:prstGeom prst="rect">
            <a:avLst/>
          </a:prstGeom>
          <a:ln>
            <a:noFill/>
          </a:ln>
        </p:spPr>
      </p:pic>
      <p:sp>
        <p:nvSpPr>
          <p:cNvPr id="229" name="CustomShape 2"/>
          <p:cNvSpPr/>
          <p:nvPr/>
        </p:nvSpPr>
        <p:spPr>
          <a:xfrm>
            <a:off x="371880" y="988920"/>
            <a:ext cx="2445840" cy="7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Desktop / laptop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Picture 9" descr=""/>
          <p:cNvPicPr/>
          <p:nvPr/>
        </p:nvPicPr>
        <p:blipFill>
          <a:blip r:embed="rId3"/>
          <a:stretch/>
        </p:blipFill>
        <p:spPr>
          <a:xfrm>
            <a:off x="7245000" y="276480"/>
            <a:ext cx="1097280" cy="629640"/>
          </a:xfrm>
          <a:prstGeom prst="rect">
            <a:avLst/>
          </a:prstGeom>
          <a:ln>
            <a:noFill/>
          </a:ln>
        </p:spPr>
      </p:pic>
      <p:pic>
        <p:nvPicPr>
          <p:cNvPr id="231" name="Picture 10" descr=""/>
          <p:cNvPicPr/>
          <p:nvPr/>
        </p:nvPicPr>
        <p:blipFill>
          <a:blip r:embed="rId4"/>
          <a:stretch/>
        </p:blipFill>
        <p:spPr>
          <a:xfrm>
            <a:off x="7443000" y="346320"/>
            <a:ext cx="601920" cy="348480"/>
          </a:xfrm>
          <a:prstGeom prst="rect">
            <a:avLst/>
          </a:prstGeom>
          <a:ln>
            <a:noFill/>
          </a:ln>
        </p:spPr>
      </p:pic>
      <p:pic>
        <p:nvPicPr>
          <p:cNvPr id="232" name="Picture 12" descr=""/>
          <p:cNvPicPr/>
          <p:nvPr/>
        </p:nvPicPr>
        <p:blipFill>
          <a:blip r:embed="rId5"/>
          <a:stretch/>
        </p:blipFill>
        <p:spPr>
          <a:xfrm>
            <a:off x="5179320" y="1854360"/>
            <a:ext cx="1097280" cy="629640"/>
          </a:xfrm>
          <a:prstGeom prst="rect">
            <a:avLst/>
          </a:prstGeom>
          <a:ln>
            <a:noFill/>
          </a:ln>
        </p:spPr>
      </p:pic>
      <p:pic>
        <p:nvPicPr>
          <p:cNvPr id="233" name="Picture 13" descr=""/>
          <p:cNvPicPr/>
          <p:nvPr/>
        </p:nvPicPr>
        <p:blipFill>
          <a:blip r:embed="rId6"/>
          <a:stretch/>
        </p:blipFill>
        <p:spPr>
          <a:xfrm>
            <a:off x="5377320" y="1924200"/>
            <a:ext cx="601920" cy="348480"/>
          </a:xfrm>
          <a:prstGeom prst="rect">
            <a:avLst/>
          </a:prstGeom>
          <a:ln>
            <a:noFill/>
          </a:ln>
        </p:spPr>
      </p:pic>
      <p:sp>
        <p:nvSpPr>
          <p:cNvPr id="234" name="CustomShape 3"/>
          <p:cNvSpPr/>
          <p:nvPr/>
        </p:nvSpPr>
        <p:spPr>
          <a:xfrm>
            <a:off x="3735720" y="977040"/>
            <a:ext cx="2010960" cy="7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Single Server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5" name="Picture 19" descr=""/>
          <p:cNvPicPr/>
          <p:nvPr/>
        </p:nvPicPr>
        <p:blipFill>
          <a:blip r:embed="rId7"/>
          <a:stretch/>
        </p:blipFill>
        <p:spPr>
          <a:xfrm>
            <a:off x="5726880" y="725040"/>
            <a:ext cx="1097280" cy="629640"/>
          </a:xfrm>
          <a:prstGeom prst="rect">
            <a:avLst/>
          </a:prstGeom>
          <a:ln>
            <a:noFill/>
          </a:ln>
        </p:spPr>
      </p:pic>
      <p:pic>
        <p:nvPicPr>
          <p:cNvPr id="236" name="Picture 20" descr=""/>
          <p:cNvPicPr/>
          <p:nvPr/>
        </p:nvPicPr>
        <p:blipFill>
          <a:blip r:embed="rId8"/>
          <a:stretch/>
        </p:blipFill>
        <p:spPr>
          <a:xfrm>
            <a:off x="5924880" y="794880"/>
            <a:ext cx="601920" cy="348480"/>
          </a:xfrm>
          <a:prstGeom prst="rect">
            <a:avLst/>
          </a:prstGeom>
          <a:ln>
            <a:noFill/>
          </a:ln>
        </p:spPr>
      </p:pic>
      <p:pic>
        <p:nvPicPr>
          <p:cNvPr id="237" name="Afbeelding 2" descr=""/>
          <p:cNvPicPr/>
          <p:nvPr/>
        </p:nvPicPr>
        <p:blipFill>
          <a:blip r:embed="rId9"/>
          <a:stretch/>
        </p:blipFill>
        <p:spPr>
          <a:xfrm>
            <a:off x="7209000" y="1589400"/>
            <a:ext cx="1426320" cy="1980000"/>
          </a:xfrm>
          <a:prstGeom prst="rect">
            <a:avLst/>
          </a:prstGeom>
          <a:ln>
            <a:noFill/>
          </a:ln>
        </p:spPr>
      </p:pic>
      <p:pic>
        <p:nvPicPr>
          <p:cNvPr id="238" name="Afbeelding 22" descr=""/>
          <p:cNvPicPr/>
          <p:nvPr/>
        </p:nvPicPr>
        <p:blipFill>
          <a:blip r:embed="rId10"/>
          <a:stretch/>
        </p:blipFill>
        <p:spPr>
          <a:xfrm>
            <a:off x="3764520" y="4531320"/>
            <a:ext cx="3043080" cy="2109960"/>
          </a:xfrm>
          <a:prstGeom prst="rect">
            <a:avLst/>
          </a:prstGeom>
          <a:ln>
            <a:noFill/>
          </a:ln>
        </p:spPr>
      </p:pic>
      <p:pic>
        <p:nvPicPr>
          <p:cNvPr id="239" name="Picture 12" descr=""/>
          <p:cNvPicPr/>
          <p:nvPr/>
        </p:nvPicPr>
        <p:blipFill>
          <a:blip r:embed="rId11"/>
          <a:stretch/>
        </p:blipFill>
        <p:spPr>
          <a:xfrm>
            <a:off x="1403640" y="5022000"/>
            <a:ext cx="1097280" cy="629640"/>
          </a:xfrm>
          <a:prstGeom prst="rect">
            <a:avLst/>
          </a:prstGeom>
          <a:ln>
            <a:noFill/>
          </a:ln>
        </p:spPr>
      </p:pic>
      <p:pic>
        <p:nvPicPr>
          <p:cNvPr id="240" name="Picture 13" descr=""/>
          <p:cNvPicPr/>
          <p:nvPr/>
        </p:nvPicPr>
        <p:blipFill>
          <a:blip r:embed="rId12"/>
          <a:stretch/>
        </p:blipFill>
        <p:spPr>
          <a:xfrm>
            <a:off x="1601640" y="5091480"/>
            <a:ext cx="601920" cy="348480"/>
          </a:xfrm>
          <a:prstGeom prst="rect">
            <a:avLst/>
          </a:prstGeom>
          <a:ln>
            <a:noFill/>
          </a:ln>
        </p:spPr>
      </p:pic>
      <p:sp>
        <p:nvSpPr>
          <p:cNvPr id="241" name="CustomShape 4"/>
          <p:cNvSpPr/>
          <p:nvPr/>
        </p:nvSpPr>
        <p:spPr>
          <a:xfrm>
            <a:off x="2415240" y="4046400"/>
            <a:ext cx="6295320" cy="78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Spark distributed compute cluster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2" name="CustomShape 5"/>
          <p:cNvSpPr/>
          <p:nvPr/>
        </p:nvSpPr>
        <p:spPr>
          <a:xfrm>
            <a:off x="2843640" y="5403960"/>
            <a:ext cx="58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6"/>
          <p:cNvSpPr/>
          <p:nvPr/>
        </p:nvSpPr>
        <p:spPr>
          <a:xfrm>
            <a:off x="6276960" y="2268000"/>
            <a:ext cx="5828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7"/>
          <p:cNvSpPr/>
          <p:nvPr/>
        </p:nvSpPr>
        <p:spPr>
          <a:xfrm>
            <a:off x="6801480" y="1358280"/>
            <a:ext cx="331200" cy="2739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5" name="CustomShape 8"/>
          <p:cNvSpPr/>
          <p:nvPr/>
        </p:nvSpPr>
        <p:spPr>
          <a:xfrm>
            <a:off x="7795080" y="1041120"/>
            <a:ext cx="360" cy="3978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CustomShape 1"/>
          <p:cNvSpPr/>
          <p:nvPr/>
        </p:nvSpPr>
        <p:spPr>
          <a:xfrm>
            <a:off x="111960" y="188640"/>
            <a:ext cx="4173840" cy="361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Twee boeken die ik aanraad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7" name="CustomShape 2"/>
          <p:cNvSpPr/>
          <p:nvPr/>
        </p:nvSpPr>
        <p:spPr>
          <a:xfrm>
            <a:off x="145080" y="936360"/>
            <a:ext cx="3165840" cy="30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4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http://r4ds.had.co.nz/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8" name="Afbeelding 4" descr=""/>
          <p:cNvPicPr/>
          <p:nvPr/>
        </p:nvPicPr>
        <p:blipFill>
          <a:blip r:embed="rId1"/>
          <a:stretch/>
        </p:blipFill>
        <p:spPr>
          <a:xfrm>
            <a:off x="111960" y="1221840"/>
            <a:ext cx="2949840" cy="4166640"/>
          </a:xfrm>
          <a:prstGeom prst="rect">
            <a:avLst/>
          </a:prstGeom>
          <a:ln>
            <a:noFill/>
          </a:ln>
        </p:spPr>
      </p:pic>
      <p:pic>
        <p:nvPicPr>
          <p:cNvPr id="249" name="Afbeelding 5" descr=""/>
          <p:cNvPicPr/>
          <p:nvPr/>
        </p:nvPicPr>
        <p:blipFill>
          <a:blip r:embed="rId2"/>
          <a:stretch/>
        </p:blipFill>
        <p:spPr>
          <a:xfrm>
            <a:off x="4716000" y="1130760"/>
            <a:ext cx="3093840" cy="4793760"/>
          </a:xfrm>
          <a:prstGeom prst="rect">
            <a:avLst/>
          </a:prstGeom>
          <a:ln>
            <a:noFill/>
          </a:ln>
        </p:spPr>
      </p:pic>
      <p:sp>
        <p:nvSpPr>
          <p:cNvPr id="250" name="CustomShape 3"/>
          <p:cNvSpPr/>
          <p:nvPr/>
        </p:nvSpPr>
        <p:spPr>
          <a:xfrm>
            <a:off x="2627640" y="5954760"/>
            <a:ext cx="6262200" cy="27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2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http://statweb.stanford.edu/~tibs/ElemStatLearn/printings/ESLII_print10.pdf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14481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2015-08-03T09:47:33Z</dcterms:created>
  <dc:creator>Longhow</dc:creator>
  <dc:description/>
  <dc:language>nl-NL</dc:language>
  <cp:lastModifiedBy/>
  <cp:lastPrinted>2015-11-05T15:31:15Z</cp:lastPrinted>
  <dcterms:modified xsi:type="dcterms:W3CDTF">2019-02-18T22:24:07Z</dcterms:modified>
  <cp:revision>1275</cp:revision>
  <dc:subject/>
  <dc:title>PowerPoint-presentatie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Diavoorstelling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12</vt:i4>
  </property>
</Properties>
</file>